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60" d="100"/>
          <a:sy n="60" d="100"/>
        </p:scale>
        <p:origin x="3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7DEC-476E-9267-B964-72FA9F361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C6F25-0817-D5F8-D730-625F0D2B7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6226C-883F-127E-7CB2-CCC0DCD3B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792EB-216F-D311-E5EB-B54BF97E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3A6D-3FAA-5AFA-87AF-531CA224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35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1562D-3C4A-C682-D66C-29F4781B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B8137-FEC9-1450-61A1-5127038F3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4A9F9-0139-32B4-5294-7A1A993A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881D-ECBE-B716-3D54-0D2DCEEA1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B4A85-9901-3707-D165-40294638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0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53FAF-3310-9136-9581-D77898957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61C1E-8A40-FA7E-90E8-3A0144E0A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37F83-EB77-161F-7745-EF49BC483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31697-3035-6AFA-CB97-FBB050309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6AC98-D632-3745-C59F-CF039896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4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BC8E-3FF6-C093-D392-AABEA69E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CD2B8-8A13-0DA1-525E-2E5A0B325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D5875-CE5A-4A37-61EF-471B96B8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A35D1-E83B-AEBD-127A-863B39C97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3FABE-75C0-D50E-3577-8AD031BEA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2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CF0B-8B2B-9231-9C99-622CCB36D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8ECB6-82D7-FE28-E41A-0E1D73C12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51DD9-26C5-D404-F07E-7684A783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E5100-09A8-A593-DE9E-58CE7C73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739BD-C263-3C56-BCD0-9F8E3488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7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290B-0E72-ADAD-1A94-A7EEED35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5AFE4-C6A9-3239-799F-53227232E7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F635D-FE39-32F5-C2CA-0856083D3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82679-33CE-B0E6-739D-2D8FF7A0E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4A694-6002-7EA9-B098-326E5B2D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C0C65-4360-9B05-D9BA-4E6A5BF3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5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57B6-7215-270D-578E-2EFC3B4F8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A4A3A-B4B8-237B-D5BC-6191792FF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0034A-1B85-70A0-CCC4-937BF3DEE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B8608-4636-CEBE-312E-8509EC161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A1AC9-4052-D647-BCC3-EF3F389F1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36DC8A-7EFE-EE42-1B67-8189B1B4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C7DE73-608C-0B90-AB09-1CDD21D1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2519F-6211-72D9-140F-E1D56D83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4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6A16-7420-2ACC-3B9C-269AC695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8D6B62-E41B-49A0-5793-EA437ECF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F410A-F5F1-75F6-1543-6A007578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EDED0-9A59-BEEE-817B-67BBC403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1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F4DB5B-7EE2-ED50-213B-66CA9247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6FE95-418A-6E06-46FC-D727B3A1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E2FAA-D417-6CFE-569A-163F31A3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0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3933-F24E-6CCD-7B55-A421DFCB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97CCC-2BB7-5B71-D09F-E02FE1F56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DE8AF-F538-4139-86EC-F09BC6D27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8A9AA-873A-F754-F11A-67677EA3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F5B27-244B-1F93-A053-7E741E64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50868-1461-FA47-1C75-008A1EF6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8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9448-BED0-9C4C-82A8-9DFE3B7C7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E2399-33B5-B371-6E18-ED5618E34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095CB-4342-5AFA-F1F6-31B9C0C9D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40610-2008-EB2F-C8B2-7C912000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E052F-AE86-C7F9-3385-FB78D27F7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7FBE1-90C6-C990-14F9-0A7227868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47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0BBD1-4E83-2984-8CF3-DB93C148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F5692-CA6B-EC66-4E69-4F8C679B6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3F2CC-9576-84B3-5939-F31B1AE25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B1C797-76E9-4E86-B821-767E36FBE3F2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7ED4A-5C28-669B-563A-1BEEAEA403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73572-C5BE-D9A6-C583-A4DC73416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AB9C84-D3A0-4225-A39C-D66BA95B2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23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B093-7DCE-E2A1-1199-9FA1EC80A2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Watering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ACC21-A29D-1DE3-B3FE-D7F92E48BC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373797-B44A-6562-10F3-EFEBAAED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8" y="338642"/>
            <a:ext cx="11404791" cy="65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9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BC44D37-5E5B-5011-2425-BC64BB62E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230" y="1825625"/>
            <a:ext cx="98495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75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13CA-A715-99C6-BBDA-85F2F98B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A65B2D-272C-E420-AD73-DEF76C721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980" y="1825625"/>
            <a:ext cx="75560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7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8858-0BF8-F654-C954-11C278F3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2653C-887C-1735-2287-1FC6DB09F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Water Sensor</a:t>
            </a:r>
          </a:p>
          <a:p>
            <a:pPr lvl="1"/>
            <a:r>
              <a:rPr lang="en-US" dirty="0"/>
              <a:t>VCC </a:t>
            </a:r>
            <a:r>
              <a:rPr lang="en-US" dirty="0">
                <a:sym typeface="Wingdings" panose="05000000000000000000" pitchFamily="2" charset="2"/>
              </a:rPr>
              <a:t> 5v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GND  GND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A0  A0</a:t>
            </a:r>
          </a:p>
          <a:p>
            <a:r>
              <a:rPr lang="en-US" dirty="0">
                <a:sym typeface="Wingdings" panose="05000000000000000000" pitchFamily="2" charset="2"/>
              </a:rPr>
              <a:t>From Display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VCC 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GND  GND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HDA  A4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SCL  A5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9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86696C-EED4-2BCC-1A04-C84C5B8C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AF78-F4D0-8C00-CECA-FA697B9C0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RELAY Module</a:t>
            </a:r>
          </a:p>
          <a:p>
            <a:pPr lvl="1"/>
            <a:r>
              <a:rPr lang="en-US" dirty="0"/>
              <a:t>VCC – 5v</a:t>
            </a:r>
          </a:p>
          <a:p>
            <a:pPr lvl="1"/>
            <a:r>
              <a:rPr lang="en-US" dirty="0"/>
              <a:t>GND – GND</a:t>
            </a:r>
          </a:p>
          <a:p>
            <a:pPr lvl="1"/>
            <a:r>
              <a:rPr lang="en-US" dirty="0"/>
              <a:t>IN1 – Pin 7</a:t>
            </a:r>
          </a:p>
        </p:txBody>
      </p:sp>
    </p:spTree>
    <p:extLst>
      <p:ext uri="{BB962C8B-B14F-4D97-AF65-F5344CB8AC3E}">
        <p14:creationId xmlns:p14="http://schemas.microsoft.com/office/powerpoint/2010/main" val="143560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F5A8-3309-3321-6B5C-DAF6B11E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B903-2813-01C3-0C45-C41617CA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Negative terminal (black) of the pump </a:t>
            </a:r>
            <a:r>
              <a:rPr lang="en-US" dirty="0">
                <a:sym typeface="Wingdings" panose="05000000000000000000" pitchFamily="2" charset="2"/>
              </a:rPr>
              <a:t> Negative terminal of battery</a:t>
            </a:r>
          </a:p>
          <a:p>
            <a:r>
              <a:rPr lang="en-US" dirty="0">
                <a:sym typeface="Wingdings" panose="05000000000000000000" pitchFamily="2" charset="2"/>
              </a:rPr>
              <a:t>Positive from Battery goes to  Middle of relay</a:t>
            </a:r>
          </a:p>
          <a:p>
            <a:r>
              <a:rPr lang="en-US" dirty="0">
                <a:sym typeface="Wingdings" panose="05000000000000000000" pitchFamily="2" charset="2"/>
              </a:rPr>
              <a:t>Red from Pump goes to the outer pinon relay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1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81024-6AB6-5CF4-E1FA-1C6ADE131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040" y="204302"/>
            <a:ext cx="8206792" cy="64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51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71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Wingdings</vt:lpstr>
      <vt:lpstr>Office Theme</vt:lpstr>
      <vt:lpstr>Watering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Pump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Rajin Koonjbearry</dc:creator>
  <cp:lastModifiedBy>Rajin Koonjbearry</cp:lastModifiedBy>
  <cp:revision>1</cp:revision>
  <dcterms:created xsi:type="dcterms:W3CDTF">2025-11-11T20:00:10Z</dcterms:created>
  <dcterms:modified xsi:type="dcterms:W3CDTF">2025-11-11T21:26:19Z</dcterms:modified>
</cp:coreProperties>
</file>